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65" r:id="rId4"/>
    <p:sldId id="257" r:id="rId5"/>
    <p:sldId id="270" r:id="rId6"/>
    <p:sldId id="262" r:id="rId7"/>
    <p:sldId id="273" r:id="rId8"/>
    <p:sldId id="269" r:id="rId9"/>
    <p:sldId id="267" r:id="rId10"/>
    <p:sldId id="261" r:id="rId11"/>
    <p:sldId id="258" r:id="rId12"/>
    <p:sldId id="260" r:id="rId13"/>
    <p:sldId id="271" r:id="rId14"/>
    <p:sldId id="272" r:id="rId15"/>
    <p:sldId id="259" r:id="rId16"/>
    <p:sldId id="268" r:id="rId17"/>
    <p:sldId id="26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554"/>
    <p:restoredTop sz="94643"/>
  </p:normalViewPr>
  <p:slideViewPr>
    <p:cSldViewPr snapToGrid="0" snapToObjects="1">
      <p:cViewPr>
        <p:scale>
          <a:sx n="66" d="100"/>
          <a:sy n="66" d="100"/>
        </p:scale>
        <p:origin x="-846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2.png>
</file>

<file path=ppt/media/image3.png>
</file>

<file path=ppt/media/image4.png>
</file>

<file path=ppt/media/image5.png>
</file>

<file path=ppt/media/image6.jpeg>
</file>

<file path=ppt/media/image7.tiff>
</file>

<file path=ppt/media/image8.tiff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2/29/2016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2/29/2016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2/29/2016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2/29/2016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2/29/2016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2/29/2016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0999" y="900735"/>
            <a:ext cx="8689976" cy="2509213"/>
          </a:xfrm>
        </p:spPr>
        <p:txBody>
          <a:bodyPr>
            <a:normAutofit/>
          </a:bodyPr>
          <a:lstStyle/>
          <a:p>
            <a:r>
              <a:rPr lang="en-US" sz="6000" dirty="0" smtClean="0"/>
              <a:t>Team Project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0999" y="3092552"/>
            <a:ext cx="8689976" cy="1371599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sz="2000" dirty="0" smtClean="0"/>
              <a:t>BY mOHAMMED baSIT, </a:t>
            </a:r>
            <a:r>
              <a:rPr lang="en-US" sz="2000" dirty="0"/>
              <a:t>Ayman </a:t>
            </a:r>
            <a:r>
              <a:rPr lang="en-US" sz="2000" dirty="0" smtClean="0"/>
              <a:t>Yousfi and md nahain</a:t>
            </a:r>
            <a:endParaRPr lang="en-US" sz="2000" dirty="0"/>
          </a:p>
        </p:txBody>
      </p:sp>
    </p:spTree>
    <p:extLst>
      <p:ext uri="{BB962C8B-B14F-4D97-AF65-F5344CB8AC3E}">
        <p14:creationId xmlns="" xmlns:p14="http://schemas.microsoft.com/office/powerpoint/2010/main" val="898453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271" y="235069"/>
            <a:ext cx="10364451" cy="1596177"/>
          </a:xfrm>
        </p:spPr>
        <p:txBody>
          <a:bodyPr>
            <a:normAutofit/>
          </a:bodyPr>
          <a:lstStyle/>
          <a:p>
            <a:r>
              <a:rPr lang="en-US" i="1" dirty="0" smtClean="0"/>
              <a:t>Risk </a:t>
            </a:r>
            <a:r>
              <a:rPr lang="en-US" i="1" dirty="0" smtClean="0"/>
              <a:t>Register </a:t>
            </a:r>
            <a:endParaRPr lang="en-US" sz="3200" i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99150" y="2157285"/>
            <a:ext cx="6955847" cy="3424107"/>
          </a:xfrm>
        </p:spPr>
        <p:txBody>
          <a:bodyPr/>
          <a:lstStyle/>
          <a:p>
            <a:pPr algn="just"/>
            <a:r>
              <a:rPr lang="en-US" dirty="0"/>
              <a:t>Project Impact </a:t>
            </a:r>
            <a:r>
              <a:rPr lang="en-US" dirty="0" smtClean="0"/>
              <a:t>– how will those risk have impact.</a:t>
            </a:r>
          </a:p>
          <a:p>
            <a:pPr algn="just"/>
            <a:r>
              <a:rPr lang="en-US" dirty="0" smtClean="0"/>
              <a:t>WE AS TEAM TALK ABOUT THAT WE MIGHT FACE DURING THE PROJECT DEVELOPMENT </a:t>
            </a:r>
          </a:p>
          <a:p>
            <a:pPr algn="just"/>
            <a:r>
              <a:rPr lang="en-US" dirty="0" smtClean="0"/>
              <a:t> WHAT IS LIKELYHOOD NOT BEING ABLE COMPLE THIS ON TIME</a:t>
            </a:r>
          </a:p>
          <a:p>
            <a:pPr algn="just"/>
            <a:r>
              <a:rPr lang="en-US" dirty="0"/>
              <a:t>SECURITY ISSUES-  </a:t>
            </a:r>
            <a:r>
              <a:rPr lang="en-US" dirty="0" err="1"/>
              <a:t>ssl</a:t>
            </a:r>
            <a:r>
              <a:rPr lang="en-US" dirty="0"/>
              <a:t> </a:t>
            </a:r>
            <a:r>
              <a:rPr lang="en-US" dirty="0" smtClean="0"/>
              <a:t>certificate for checkout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53213" y="1891862"/>
            <a:ext cx="3563007" cy="356300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060814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751" y="597123"/>
            <a:ext cx="10364451" cy="1596177"/>
          </a:xfrm>
        </p:spPr>
        <p:txBody>
          <a:bodyPr>
            <a:normAutofit/>
          </a:bodyPr>
          <a:lstStyle/>
          <a:p>
            <a:r>
              <a:rPr lang="en-US" i="1" dirty="0" smtClean="0"/>
              <a:t>Quality </a:t>
            </a:r>
            <a:r>
              <a:rPr lang="en-US" i="1" dirty="0" smtClean="0"/>
              <a:t>assurance </a:t>
            </a:r>
            <a:r>
              <a:rPr lang="en-US" sz="3200" i="1" dirty="0" smtClean="0"/>
              <a:t/>
            </a:r>
            <a:br>
              <a:rPr lang="en-US" sz="3200" i="1" dirty="0" smtClean="0"/>
            </a:br>
            <a:r>
              <a:rPr lang="en-US" sz="3200" i="1" dirty="0" smtClean="0"/>
              <a:t>Test!</a:t>
            </a:r>
            <a:r>
              <a:rPr lang="en-GB" sz="3200" dirty="0" smtClean="0"/>
              <a:t/>
            </a:r>
            <a:br>
              <a:rPr lang="en-GB" sz="3200" dirty="0" smtClean="0"/>
            </a:b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5" y="2068172"/>
            <a:ext cx="5203246" cy="4111911"/>
          </a:xfrm>
        </p:spPr>
        <p:txBody>
          <a:bodyPr>
            <a:normAutofit/>
          </a:bodyPr>
          <a:lstStyle/>
          <a:p>
            <a:pPr algn="just"/>
            <a:r>
              <a:rPr lang="en-US" dirty="0" smtClean="0"/>
              <a:t>TESTING-test out the application for </a:t>
            </a:r>
            <a:r>
              <a:rPr lang="en-US" dirty="0"/>
              <a:t>usability and bugs</a:t>
            </a:r>
            <a:r>
              <a:rPr lang="en-US" dirty="0" smtClean="0"/>
              <a:t>.</a:t>
            </a:r>
          </a:p>
          <a:p>
            <a:pPr marL="0" indent="0" algn="just">
              <a:buNone/>
            </a:pPr>
            <a:r>
              <a:rPr lang="en-US" dirty="0" smtClean="0"/>
              <a:t>Example</a:t>
            </a:r>
          </a:p>
          <a:p>
            <a:pPr algn="just"/>
            <a:r>
              <a:rPr lang="en-US" dirty="0" smtClean="0"/>
              <a:t>SAVING INTO DATABASE</a:t>
            </a:r>
          </a:p>
          <a:p>
            <a:pPr algn="just"/>
            <a:r>
              <a:rPr lang="en-US" dirty="0" smtClean="0"/>
              <a:t>PAYMENT going through</a:t>
            </a:r>
          </a:p>
          <a:p>
            <a:pPr algn="just"/>
            <a:r>
              <a:rPr lang="en-US" dirty="0" smtClean="0"/>
              <a:t>Program functionality(page link)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C1E1E0"/>
              </a:clrFrom>
              <a:clrTo>
                <a:srgbClr val="C1E1E0">
                  <a:alpha val="0"/>
                </a:srgbClr>
              </a:clrTo>
            </a:clrChange>
          </a:blip>
          <a:srcRect t="7556" r="91" b="23821"/>
          <a:stretch/>
        </p:blipFill>
        <p:spPr>
          <a:xfrm>
            <a:off x="6096000" y="2077188"/>
            <a:ext cx="5717458" cy="335929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71031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nAHAIN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Your roles and what you have done</a:t>
            </a:r>
          </a:p>
          <a:p>
            <a:r>
              <a:rPr lang="en-US" dirty="0" smtClean="0"/>
              <a:t>Providing multi media elements and editing them (pictures, Photoshop, researcher)</a:t>
            </a:r>
          </a:p>
          <a:p>
            <a:r>
              <a:rPr lang="en-US" dirty="0" smtClean="0"/>
              <a:t>Make sure u say that u wasn’t here a lot because u had personal issues(moving house)</a:t>
            </a:r>
          </a:p>
          <a:p>
            <a:r>
              <a:rPr lang="en-US" dirty="0" smtClean="0"/>
              <a:t>Support with design</a:t>
            </a:r>
          </a:p>
        </p:txBody>
      </p:sp>
    </p:spTree>
    <p:extLst>
      <p:ext uri="{BB962C8B-B14F-4D97-AF65-F5344CB8AC3E}">
        <p14:creationId xmlns="" xmlns:p14="http://schemas.microsoft.com/office/powerpoint/2010/main" val="50620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nAHAIN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50620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nAHAIN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50620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475" y="2518754"/>
            <a:ext cx="10364451" cy="1596177"/>
          </a:xfrm>
        </p:spPr>
        <p:txBody>
          <a:bodyPr/>
          <a:lstStyle/>
          <a:p>
            <a:r>
              <a:rPr lang="en-US" i="1" dirty="0" smtClean="0"/>
              <a:t>Application DEMO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1400" dirty="0" smtClean="0"/>
              <a:t>By </a:t>
            </a:r>
            <a:r>
              <a:rPr lang="en-US" sz="1400" i="1" dirty="0" smtClean="0"/>
              <a:t>Ayman </a:t>
            </a:r>
            <a:r>
              <a:rPr lang="en-US" sz="1400" i="1" dirty="0"/>
              <a:t>Yousfi </a:t>
            </a:r>
            <a:endParaRPr lang="en-US" sz="1400" dirty="0"/>
          </a:p>
        </p:txBody>
      </p:sp>
    </p:spTree>
    <p:extLst>
      <p:ext uri="{BB962C8B-B14F-4D97-AF65-F5344CB8AC3E}">
        <p14:creationId xmlns="" xmlns:p14="http://schemas.microsoft.com/office/powerpoint/2010/main" val="628288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6184" y="426783"/>
            <a:ext cx="10364451" cy="1531241"/>
          </a:xfrm>
        </p:spPr>
        <p:txBody>
          <a:bodyPr/>
          <a:lstStyle/>
          <a:p>
            <a:r>
              <a:rPr lang="en-US" i="1" dirty="0" smtClean="0"/>
              <a:t>OUR GOAL!</a:t>
            </a:r>
            <a:endParaRPr lang="en-US" i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5287" b="24368"/>
          <a:stretch/>
        </p:blipFill>
        <p:spPr>
          <a:xfrm>
            <a:off x="341151" y="1167619"/>
            <a:ext cx="10304800" cy="569038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196512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309476" cy="6858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59843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025" y="1232879"/>
            <a:ext cx="10364451" cy="1596177"/>
          </a:xfrm>
        </p:spPr>
        <p:txBody>
          <a:bodyPr/>
          <a:lstStyle/>
          <a:p>
            <a:r>
              <a:rPr lang="en-US" dirty="0" smtClean="0"/>
              <a:t>Github 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28650" y="2829056"/>
            <a:ext cx="10363826" cy="143338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  LINK: GITHUB </a:t>
            </a:r>
            <a:r>
              <a:rPr lang="en-US" dirty="0"/>
              <a:t>https://github.com/TeamUWLCS/Team-Project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5362" name="Picture 2" descr="https://assets-cdn.github.com/images/modules/logos_page/GitHub-Logo.png"/>
          <p:cNvPicPr>
            <a:picLocks noChangeAspect="1" noChangeArrowheads="1"/>
          </p:cNvPicPr>
          <p:nvPr/>
        </p:nvPicPr>
        <p:blipFill>
          <a:blip r:embed="rId2">
            <a:lum bright="70000" contrast="-70000"/>
          </a:blip>
          <a:srcRect/>
          <a:stretch>
            <a:fillRect/>
          </a:stretch>
        </p:blipFill>
        <p:spPr bwMode="auto">
          <a:xfrm>
            <a:off x="2710088" y="3448552"/>
            <a:ext cx="6230711" cy="162777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68028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pROJECT </a:t>
            </a:r>
            <a:r>
              <a:rPr lang="en-US" i="1" dirty="0" smtClean="0"/>
              <a:t>maNAGER- </a:t>
            </a:r>
            <a:r>
              <a:rPr lang="en-US" sz="2800" i="1" dirty="0" smtClean="0"/>
              <a:t>Ayman </a:t>
            </a:r>
            <a:r>
              <a:rPr lang="en-US" sz="2800" i="1" dirty="0"/>
              <a:t>Yousfi </a:t>
            </a:r>
            <a:r>
              <a:rPr lang="en-US" i="1" dirty="0" smtClean="0"/>
              <a:t/>
            </a:r>
            <a:br>
              <a:rPr lang="en-US" i="1" dirty="0" smtClean="0"/>
            </a:br>
            <a:r>
              <a:rPr lang="en-US" sz="1400" i="1" dirty="0" smtClean="0"/>
              <a:t/>
            </a:r>
            <a:br>
              <a:rPr lang="en-US" sz="1400" i="1" dirty="0" smtClean="0"/>
            </a:br>
            <a:r>
              <a:rPr lang="en-US" i="1" dirty="0" smtClean="0"/>
              <a:t>WHY?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781667" y="2284750"/>
            <a:ext cx="5692878" cy="3424107"/>
          </a:xfrm>
        </p:spPr>
        <p:txBody>
          <a:bodyPr/>
          <a:lstStyle/>
          <a:p>
            <a:r>
              <a:rPr lang="en-US" dirty="0"/>
              <a:t>Why we have </a:t>
            </a:r>
            <a:r>
              <a:rPr lang="en-US" dirty="0" smtClean="0"/>
              <a:t>chosen GUI application </a:t>
            </a:r>
            <a:endParaRPr lang="en-US" dirty="0" smtClean="0"/>
          </a:p>
          <a:p>
            <a:r>
              <a:rPr lang="en-US" dirty="0" smtClean="0"/>
              <a:t>opinion by Expertise </a:t>
            </a:r>
            <a:endParaRPr lang="en-US" dirty="0" smtClean="0"/>
          </a:p>
          <a:p>
            <a:r>
              <a:rPr lang="en-US" dirty="0" smtClean="0"/>
              <a:t>TEAM HAS Previous Experience </a:t>
            </a:r>
          </a:p>
          <a:p>
            <a:r>
              <a:rPr lang="en-US" dirty="0" smtClean="0"/>
              <a:t>Research into design platform</a:t>
            </a:r>
          </a:p>
          <a:p>
            <a:r>
              <a:rPr lang="en-US" dirty="0" smtClean="0"/>
              <a:t>Something UNIQUE</a:t>
            </a:r>
          </a:p>
          <a:p>
            <a:r>
              <a:rPr lang="en-US" dirty="0" smtClean="0"/>
              <a:t>Improve our programming skills within java/graphic user interface</a:t>
            </a:r>
          </a:p>
          <a:p>
            <a:endParaRPr lang="en-US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1266" name="Picture 2" descr="http://blog.pdus2go.com/wp-content/uploads/2012/08/project-manager-planning-resized-600.pn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6607277" y="1981975"/>
            <a:ext cx="4670949" cy="396285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005373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94061"/>
            <a:ext cx="10364451" cy="1596177"/>
          </a:xfrm>
        </p:spPr>
        <p:txBody>
          <a:bodyPr>
            <a:normAutofit/>
          </a:bodyPr>
          <a:lstStyle/>
          <a:p>
            <a:r>
              <a:rPr lang="en-US" i="1" dirty="0" smtClean="0"/>
              <a:t>pROJECT </a:t>
            </a:r>
            <a:r>
              <a:rPr lang="en-US" i="1" dirty="0" smtClean="0"/>
              <a:t>maNAGER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71948" y="2288434"/>
            <a:ext cx="7816645" cy="3915710"/>
          </a:xfrm>
        </p:spPr>
        <p:txBody>
          <a:bodyPr>
            <a:normAutofit fontScale="40000" lnSpcReduction="20000"/>
          </a:bodyPr>
          <a:lstStyle/>
          <a:p>
            <a:pPr algn="just">
              <a:buNone/>
            </a:pPr>
            <a:endParaRPr lang="en-US" dirty="0" smtClean="0"/>
          </a:p>
          <a:p>
            <a:pPr algn="just"/>
            <a:r>
              <a:rPr lang="en-US" sz="5000" dirty="0" smtClean="0"/>
              <a:t>Managing the progress of my team members, In terms of meeting task deadlines and allocating specified group meetings.</a:t>
            </a:r>
          </a:p>
          <a:p>
            <a:pPr algn="just"/>
            <a:r>
              <a:rPr lang="en-US" sz="5000" dirty="0" smtClean="0"/>
              <a:t>To make certain there is a solid communication system</a:t>
            </a:r>
          </a:p>
          <a:p>
            <a:pPr algn="just"/>
            <a:r>
              <a:rPr lang="en-US" sz="5000" dirty="0" smtClean="0"/>
              <a:t>Making sure each design collaborates with each other</a:t>
            </a:r>
          </a:p>
          <a:p>
            <a:pPr algn="just"/>
            <a:r>
              <a:rPr lang="en-US" sz="5000" dirty="0" smtClean="0"/>
              <a:t>Identifying potential improvement areas.</a:t>
            </a:r>
          </a:p>
          <a:p>
            <a:pPr algn="just"/>
            <a:r>
              <a:rPr lang="en-US" sz="5000" dirty="0" smtClean="0"/>
              <a:t>SUB CORE (DIVIDING ROLE)</a:t>
            </a:r>
          </a:p>
          <a:p>
            <a:pPr algn="just"/>
            <a:r>
              <a:rPr lang="en-US" sz="5000" dirty="0" smtClean="0"/>
              <a:t>Designing the GUI (individual classes)</a:t>
            </a:r>
          </a:p>
          <a:p>
            <a:pPr algn="just"/>
            <a:r>
              <a:rPr lang="en-US" sz="5000" dirty="0" smtClean="0"/>
              <a:t>Making sure the basic functions are implemented (java code)</a:t>
            </a:r>
          </a:p>
          <a:p>
            <a:pPr algn="just"/>
            <a:endParaRPr lang="en-US" sz="5000" dirty="0" smtClean="0"/>
          </a:p>
          <a:p>
            <a:pPr algn="just"/>
            <a:endParaRPr lang="en-US" dirty="0" smtClean="0"/>
          </a:p>
          <a:p>
            <a:pPr algn="just"/>
            <a:endParaRPr lang="en-US" dirty="0" smtClean="0"/>
          </a:p>
          <a:p>
            <a:pPr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83158" y="1440549"/>
            <a:ext cx="1637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1" dirty="0" smtClean="0"/>
              <a:t>ROLE?</a:t>
            </a:r>
            <a:endParaRPr lang="en-GB" sz="3600" dirty="0"/>
          </a:p>
        </p:txBody>
      </p:sp>
      <p:pic>
        <p:nvPicPr>
          <p:cNvPr id="10244" name="Picture 4" descr="http://zaneblackman.co.uk/wp-content/uploads/2012/11/14742682_s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8023118" y="2300739"/>
            <a:ext cx="3829665" cy="382966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33873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367801"/>
            <a:ext cx="10364451" cy="1596177"/>
          </a:xfrm>
        </p:spPr>
        <p:txBody>
          <a:bodyPr>
            <a:normAutofit/>
          </a:bodyPr>
          <a:lstStyle/>
          <a:p>
            <a:r>
              <a:rPr lang="en-US" i="1" dirty="0" smtClean="0"/>
              <a:t>pROJECT </a:t>
            </a:r>
            <a:r>
              <a:rPr lang="en-US" i="1" dirty="0" smtClean="0"/>
              <a:t>maNAGER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781993" cy="3424107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Delayed to start our Team </a:t>
            </a:r>
            <a:r>
              <a:rPr lang="en-US" dirty="0" smtClean="0"/>
              <a:t>Project</a:t>
            </a:r>
          </a:p>
          <a:p>
            <a:r>
              <a:rPr lang="en-US" dirty="0" smtClean="0"/>
              <a:t>Less Resources for our Team</a:t>
            </a:r>
            <a:endParaRPr lang="en-US" dirty="0" smtClean="0"/>
          </a:p>
          <a:p>
            <a:r>
              <a:rPr lang="en-US" dirty="0" smtClean="0"/>
              <a:t>Group member left the course</a:t>
            </a:r>
          </a:p>
          <a:p>
            <a:r>
              <a:rPr lang="en-US" dirty="0" smtClean="0"/>
              <a:t>Group member couldn’t make it to allocated meetings for personal reasons</a:t>
            </a:r>
          </a:p>
          <a:p>
            <a:r>
              <a:rPr lang="en-US" dirty="0" smtClean="0"/>
              <a:t>Effected our time scale and work rate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2148"/>
          <a:stretch/>
        </p:blipFill>
        <p:spPr>
          <a:xfrm>
            <a:off x="7047051" y="2013969"/>
            <a:ext cx="4722161" cy="33962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83158" y="1647021"/>
            <a:ext cx="1637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1" dirty="0" smtClean="0"/>
              <a:t>ISSUE!</a:t>
            </a:r>
            <a:endParaRPr lang="en-GB" sz="3600" dirty="0"/>
          </a:p>
        </p:txBody>
      </p:sp>
    </p:spTree>
    <p:extLst>
      <p:ext uri="{BB962C8B-B14F-4D97-AF65-F5344CB8AC3E}">
        <p14:creationId xmlns="" xmlns:p14="http://schemas.microsoft.com/office/powerpoint/2010/main" val="133873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49" y="147029"/>
            <a:ext cx="10364451" cy="1596177"/>
          </a:xfrm>
        </p:spPr>
        <p:txBody>
          <a:bodyPr/>
          <a:lstStyle/>
          <a:p>
            <a:r>
              <a:rPr lang="en-US" i="1" dirty="0" smtClean="0"/>
              <a:t>Gantt Chart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1200" dirty="0" smtClean="0"/>
              <a:t>Project Plan</a:t>
            </a:r>
            <a:endParaRPr lang="en-US" sz="12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149" y="1451439"/>
            <a:ext cx="7492807" cy="583534"/>
          </a:xfrm>
        </p:spPr>
        <p:txBody>
          <a:bodyPr>
            <a:normAutofit/>
          </a:bodyPr>
          <a:lstStyle/>
          <a:p>
            <a:r>
              <a:rPr lang="en-US" dirty="0" smtClean="0"/>
              <a:t>Prgoress of the project in relation to the plan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9683"/>
            <a:ext cx="12192000" cy="4908317"/>
          </a:xfrm>
          <a:prstGeom prst="rect">
            <a:avLst/>
          </a:prstGeom>
        </p:spPr>
      </p:pic>
      <p:pic>
        <p:nvPicPr>
          <p:cNvPr id="9218" name="Picture 2" descr="https://s-media-cache-ak0.pinimg.com/736x/6f/73/36/6f733600ac636650b58e0ae95920fbf7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3C3D3F"/>
              </a:clrFrom>
              <a:clrTo>
                <a:srgbClr val="3C3D3F">
                  <a:alpha val="0"/>
                </a:srgbClr>
              </a:clrTo>
            </a:clrChange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 l="25317" r="15402"/>
          <a:stretch>
            <a:fillRect/>
          </a:stretch>
        </p:blipFill>
        <p:spPr bwMode="auto">
          <a:xfrm>
            <a:off x="9601200" y="546954"/>
            <a:ext cx="2590800" cy="218518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712890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282" y="1034062"/>
            <a:ext cx="10364451" cy="1596177"/>
          </a:xfrm>
        </p:spPr>
        <p:txBody>
          <a:bodyPr/>
          <a:lstStyle/>
          <a:p>
            <a:r>
              <a:rPr lang="en-GB" i="1" dirty="0" smtClean="0"/>
              <a:t>Work Break down structure</a:t>
            </a:r>
            <a:endParaRPr lang="en-GB" i="1" dirty="0"/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/>
          <a:srcRect l="22784" t="31283" r="22241" b="38325"/>
          <a:stretch>
            <a:fillRect/>
          </a:stretch>
        </p:blipFill>
        <p:spPr bwMode="auto">
          <a:xfrm>
            <a:off x="0" y="3038129"/>
            <a:ext cx="12192000" cy="38050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5328461" y="3141365"/>
            <a:ext cx="1843549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 smtClean="0"/>
              <a:t>Esko Supermarket GUI</a:t>
            </a:r>
            <a:endParaRPr lang="en-GB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311978" y="4739391"/>
            <a:ext cx="1431219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 smtClean="0"/>
              <a:t>Project Management</a:t>
            </a:r>
            <a:endParaRPr lang="en-GB" sz="16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5490689" y="4739391"/>
            <a:ext cx="1431219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 smtClean="0"/>
              <a:t>Design Platform</a:t>
            </a:r>
            <a:endParaRPr lang="en-GB" sz="16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3401337" y="4739391"/>
            <a:ext cx="1431219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 smtClean="0"/>
              <a:t>Design Research</a:t>
            </a:r>
            <a:endParaRPr lang="en-GB" sz="16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7575128" y="4739391"/>
            <a:ext cx="1431219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 smtClean="0"/>
              <a:t>GUI Development</a:t>
            </a:r>
            <a:endParaRPr lang="en-GB" sz="16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9655283" y="4739391"/>
            <a:ext cx="1431219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 smtClean="0"/>
              <a:t>GUI Front end Design</a:t>
            </a:r>
            <a:endParaRPr lang="en-GB" sz="16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2656231" y="6059254"/>
            <a:ext cx="1431219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 smtClean="0"/>
              <a:t>Java operation</a:t>
            </a:r>
            <a:endParaRPr lang="en-GB" sz="16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4741289" y="6059254"/>
            <a:ext cx="1431219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 smtClean="0"/>
              <a:t>Back end Design</a:t>
            </a:r>
            <a:endParaRPr lang="en-GB" sz="16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6847538" y="6059254"/>
            <a:ext cx="1337816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 smtClean="0"/>
              <a:t>Database execution</a:t>
            </a:r>
            <a:endParaRPr lang="en-GB" sz="16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8971627" y="6059254"/>
            <a:ext cx="1337816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 smtClean="0"/>
              <a:t>Error/Bug fixing</a:t>
            </a:r>
            <a:endParaRPr lang="en-GB" sz="1600" b="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0029" y="376442"/>
            <a:ext cx="10364451" cy="1596177"/>
          </a:xfrm>
        </p:spPr>
        <p:txBody>
          <a:bodyPr>
            <a:normAutofit/>
          </a:bodyPr>
          <a:lstStyle/>
          <a:p>
            <a:r>
              <a:rPr lang="en-US" i="1" dirty="0"/>
              <a:t>Quality assurance </a:t>
            </a:r>
            <a:r>
              <a:rPr lang="en-US" sz="3200" dirty="0" smtClean="0"/>
              <a:t/>
            </a:r>
            <a:br>
              <a:rPr lang="en-US" sz="3200" dirty="0" smtClean="0"/>
            </a:b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1046506" y="2470328"/>
            <a:ext cx="6921688" cy="3355791"/>
          </a:xfrm>
        </p:spPr>
        <p:txBody>
          <a:bodyPr/>
          <a:lstStyle/>
          <a:p>
            <a:pPr algn="just"/>
            <a:r>
              <a:rPr lang="en-US" dirty="0"/>
              <a:t>DESIGN OF </a:t>
            </a:r>
            <a:r>
              <a:rPr lang="en-US" dirty="0" smtClean="0"/>
              <a:t>APPLICATION(story board)</a:t>
            </a:r>
          </a:p>
          <a:p>
            <a:pPr algn="just"/>
            <a:r>
              <a:rPr lang="en-US" dirty="0" smtClean="0"/>
              <a:t>GITHUB-(updating github account)</a:t>
            </a:r>
          </a:p>
          <a:p>
            <a:pPr algn="just"/>
            <a:r>
              <a:rPr lang="en-US" dirty="0" smtClean="0"/>
              <a:t>Providing MULIMEDIA ELEMENTS(core)</a:t>
            </a:r>
          </a:p>
          <a:p>
            <a:pPr algn="just"/>
            <a:r>
              <a:rPr lang="en-US" dirty="0"/>
              <a:t>RESEARCHING AND CREATING DATA BASE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5854" y="2219612"/>
            <a:ext cx="3927904" cy="39279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37118" y="1397595"/>
            <a:ext cx="1401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1" dirty="0" smtClean="0"/>
              <a:t>ROLE!</a:t>
            </a:r>
            <a:endParaRPr lang="en-GB" sz="3600" dirty="0"/>
          </a:p>
        </p:txBody>
      </p:sp>
    </p:spTree>
    <p:extLst>
      <p:ext uri="{BB962C8B-B14F-4D97-AF65-F5344CB8AC3E}">
        <p14:creationId xmlns="" xmlns:p14="http://schemas.microsoft.com/office/powerpoint/2010/main" val="148163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471037"/>
            <a:ext cx="10364451" cy="1596177"/>
          </a:xfrm>
        </p:spPr>
        <p:txBody>
          <a:bodyPr>
            <a:normAutofit/>
          </a:bodyPr>
          <a:lstStyle/>
          <a:p>
            <a:r>
              <a:rPr lang="en-US" i="1" dirty="0" smtClean="0"/>
              <a:t>Quality assurance </a:t>
            </a:r>
            <a:r>
              <a:rPr lang="en-US" sz="3200" i="1" dirty="0" smtClean="0"/>
              <a:t/>
            </a:r>
            <a:br>
              <a:rPr lang="en-US" sz="3200" i="1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46021" y="1831246"/>
            <a:ext cx="5724525" cy="3515711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pPr algn="just"/>
            <a:r>
              <a:rPr lang="en-US" dirty="0" smtClean="0"/>
              <a:t>Project ASSURANCE – I shall identify </a:t>
            </a:r>
            <a:r>
              <a:rPr lang="en-US" dirty="0"/>
              <a:t>the risks involved for their project and use the </a:t>
            </a:r>
            <a:r>
              <a:rPr lang="en-US" dirty="0" smtClean="0"/>
              <a:t>appropriate </a:t>
            </a:r>
            <a:r>
              <a:rPr lang="en-US" dirty="0"/>
              <a:t>risk management process for the management of </a:t>
            </a:r>
            <a:r>
              <a:rPr lang="en-US" dirty="0" smtClean="0"/>
              <a:t>these </a:t>
            </a:r>
            <a:r>
              <a:rPr lang="en-US" dirty="0"/>
              <a:t>risks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1554" y="2208305"/>
            <a:ext cx="4666672" cy="343688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97490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3127</TotalTime>
  <Words>363</Words>
  <Application>Microsoft Macintosh PowerPoint</Application>
  <PresentationFormat>Custom</PresentationFormat>
  <Paragraphs>84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Droplet</vt:lpstr>
      <vt:lpstr>Team Project</vt:lpstr>
      <vt:lpstr>Github account</vt:lpstr>
      <vt:lpstr>pROJECT maNAGER- Ayman Yousfi   WHY?</vt:lpstr>
      <vt:lpstr>pROJECT maNAGER</vt:lpstr>
      <vt:lpstr>pROJECT maNAGER</vt:lpstr>
      <vt:lpstr>Gantt Chart Project Plan</vt:lpstr>
      <vt:lpstr>Work Break down structure</vt:lpstr>
      <vt:lpstr>Quality assurance  </vt:lpstr>
      <vt:lpstr>Quality assurance  </vt:lpstr>
      <vt:lpstr>Risk Register </vt:lpstr>
      <vt:lpstr>Quality assurance  Test! </vt:lpstr>
      <vt:lpstr>nAHAIN</vt:lpstr>
      <vt:lpstr>nAHAIN</vt:lpstr>
      <vt:lpstr>nAHAIN</vt:lpstr>
      <vt:lpstr>Application DEMO By Ayman Yousfi </vt:lpstr>
      <vt:lpstr>OUR GOAL!</vt:lpstr>
      <vt:lpstr>Slide 17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Project</dc:title>
  <dc:creator>Mohammed Habibul Basit</dc:creator>
  <cp:lastModifiedBy>ayman_000</cp:lastModifiedBy>
  <cp:revision>64</cp:revision>
  <dcterms:created xsi:type="dcterms:W3CDTF">2016-02-24T14:23:20Z</dcterms:created>
  <dcterms:modified xsi:type="dcterms:W3CDTF">2016-02-29T09:15:02Z</dcterms:modified>
</cp:coreProperties>
</file>

<file path=docProps/thumbnail.jpeg>
</file>